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144000" cy="6858000" type="screen4x3"/>
  <p:notesSz cx="6856413" cy="9750425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6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1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00"/>
    <a:srgbClr val="FF00FF"/>
    <a:srgbClr val="0099FF"/>
    <a:srgbClr val="0000FF"/>
    <a:srgbClr val="DDDDDD"/>
    <a:srgbClr val="EAEAEA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2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980" y="78"/>
      </p:cViewPr>
      <p:guideLst>
        <p:guide orient="horz" pos="186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2136" y="-90"/>
      </p:cViewPr>
      <p:guideLst>
        <p:guide orient="horz" pos="3071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3025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5C60E2C-9245-4A5C-BA96-0C325C45E0C2}" type="datetimeFigureOut">
              <a:rPr lang="sv-SE"/>
              <a:pPr>
                <a:defRPr/>
              </a:pPr>
              <a:t>2021-08-13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2614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3025" y="92614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E737FA8-7865-4125-BD97-761B6871E34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341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3025" y="0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7A68105-B3D0-4F3B-93D4-19DCAE920809}" type="datetimeFigureOut">
              <a:rPr lang="sv-SE"/>
              <a:pPr>
                <a:defRPr/>
              </a:pPr>
              <a:t>2021-08-13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31838"/>
            <a:ext cx="4875213" cy="3656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630738"/>
            <a:ext cx="5484813" cy="438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2614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3025" y="9261475"/>
            <a:ext cx="297180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573964-9902-4523-AB97-4B991D9733E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2953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33425"/>
            <a:ext cx="4870450" cy="36528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2045" tIns="46020" rIns="92045" bIns="460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v-SE"/>
          </a:p>
        </p:txBody>
      </p:sp>
      <p:sp>
        <p:nvSpPr>
          <p:cNvPr id="12292" name="Platshållare för bildnummer 3"/>
          <p:cNvSpPr txBox="1">
            <a:spLocks noGrp="1"/>
          </p:cNvSpPr>
          <p:nvPr/>
        </p:nvSpPr>
        <p:spPr bwMode="auto">
          <a:xfrm>
            <a:off x="3884614" y="9263064"/>
            <a:ext cx="297021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45" tIns="46020" rIns="92045" bIns="46020" anchor="b"/>
          <a:lstStyle/>
          <a:p>
            <a:pPr algn="r"/>
            <a:fld id="{8ABD0F71-8BC6-4D80-B705-CA1EF5E9B470}" type="slidenum">
              <a:rPr lang="sv-SE" sz="1200"/>
              <a:pPr algn="r"/>
              <a:t>1</a:t>
            </a:fld>
            <a:endParaRPr lang="sv-SE" sz="1200"/>
          </a:p>
        </p:txBody>
      </p:sp>
    </p:spTree>
    <p:extLst>
      <p:ext uri="{BB962C8B-B14F-4D97-AF65-F5344CB8AC3E}">
        <p14:creationId xmlns:p14="http://schemas.microsoft.com/office/powerpoint/2010/main" val="2309918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97" name="Group 417"/>
          <p:cNvGraphicFramePr>
            <a:graphicFrameLocks noGrp="1"/>
          </p:cNvGraphicFramePr>
          <p:nvPr/>
        </p:nvGraphicFramePr>
        <p:xfrm>
          <a:off x="533400" y="990600"/>
          <a:ext cx="7213600" cy="5486401"/>
        </p:xfrm>
        <a:graphic>
          <a:graphicData uri="http://schemas.openxmlformats.org/drawingml/2006/table">
            <a:tbl>
              <a:tblPr/>
              <a:tblGrid>
                <a:gridCol w="1201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1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28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3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3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70" name="Picture 418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51800" y="5903913"/>
            <a:ext cx="838200" cy="7381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se/imgres?imgurl=https://lookaside.fbsbx.com/lookaside/crawler/media/?media_id%3D150641904982114&amp;imgrefurl=https://www.facebook.com/svenskabrukshundklubben/&amp;docid=Vu745t6Nixr6nM&amp;tbnid=a8NHcKsqnoAYGM:&amp;vet=10ahUKEwi8hrDbyebgAhULxqYKHTcMAmsQMwg9KAEwAQ..i&amp;w=383&amp;h=383&amp;bih=823&amp;biw=1200&amp;q=svenska%20brukshundklubben&amp;ved=0ahUKEwi8hrDbyebgAhULxqYKHTcMAmsQMwg9KAEwAQ&amp;iact=mrc&amp;uact=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hyperlink" Target="https://www.google.se/imgres?imgurl=https://www.brukshundklubben.se/files/8_om_oss/grafisk_profil/NY_SBK_logo_2016_PNG.png&amp;imgrefurl=https://www.brukshundklubben.se/kontakt/om-oss/logotyp/&amp;docid=0GiHsCHk81GEbM&amp;tbnid=GhcQSPUxXdijtM:&amp;vet=10ahUKEwjWp_rRyubgAhUh-yoKHRV9ABoQMwg-KAAwAA..i&amp;w=383&amp;h=383&amp;bih=823&amp;biw=1200&amp;q=svenska%20brukshundklubben%20logga&amp;ved=0ahUKEwjWp_rRyubgAhUh-yoKHRV9ABoQMwg-KAAwAA&amp;iact=mrc&amp;uact=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87279" tIns="43640" rIns="87279" bIns="43640" anchor="ctr">
            <a:spAutoFit/>
          </a:bodyPr>
          <a:lstStyle/>
          <a:p>
            <a:pPr defTabSz="873125"/>
            <a:endParaRPr lang="sv-SE" sz="1700" b="1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87279" tIns="43640" rIns="87279" bIns="43640" anchor="ctr">
            <a:spAutoFit/>
          </a:bodyPr>
          <a:lstStyle/>
          <a:p>
            <a:pPr defTabSz="873125"/>
            <a:endParaRPr lang="sv-SE" sz="1700" b="1"/>
          </a:p>
        </p:txBody>
      </p:sp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87279" tIns="43640" rIns="87279" bIns="43640" anchor="ctr">
            <a:spAutoFit/>
          </a:bodyPr>
          <a:lstStyle/>
          <a:p>
            <a:pPr defTabSz="873125"/>
            <a:endParaRPr lang="sv-SE" sz="1700" b="1"/>
          </a:p>
        </p:txBody>
      </p:sp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87279" tIns="43640" rIns="87279" bIns="43640" anchor="ctr">
            <a:spAutoFit/>
          </a:bodyPr>
          <a:lstStyle/>
          <a:p>
            <a:pPr defTabSz="873125"/>
            <a:endParaRPr lang="sv-SE" sz="1700" b="1"/>
          </a:p>
        </p:txBody>
      </p:sp>
      <p:sp>
        <p:nvSpPr>
          <p:cNvPr id="717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87279" tIns="43640" rIns="87279" bIns="43640" anchor="ctr">
            <a:spAutoFit/>
          </a:bodyPr>
          <a:lstStyle/>
          <a:p>
            <a:pPr defTabSz="873125"/>
            <a:endParaRPr lang="sv-SE" sz="1700" b="1"/>
          </a:p>
        </p:txBody>
      </p:sp>
      <p:sp>
        <p:nvSpPr>
          <p:cNvPr id="7175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87279" tIns="43640" rIns="87279" bIns="43640" anchor="ctr">
            <a:spAutoFit/>
          </a:bodyPr>
          <a:lstStyle/>
          <a:p>
            <a:pPr defTabSz="873125"/>
            <a:endParaRPr lang="sv-SE" sz="1700" b="1"/>
          </a:p>
        </p:txBody>
      </p:sp>
      <p:sp>
        <p:nvSpPr>
          <p:cNvPr id="7176" name="Rectangle 1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lIns="87279" tIns="43640" rIns="87279" bIns="43640" anchor="ctr">
            <a:spAutoFit/>
          </a:bodyPr>
          <a:lstStyle/>
          <a:p>
            <a:pPr defTabSz="873125"/>
            <a:endParaRPr lang="sv-SE" sz="1700" b="1"/>
          </a:p>
        </p:txBody>
      </p:sp>
      <p:sp>
        <p:nvSpPr>
          <p:cNvPr id="6" name="AutoShape 3" descr="Bildresultat för svenska brukshundklubben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92075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7" name="AutoShape 5" descr="Bildresultat för svenska brukshundklubben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44475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" name="AutoShape 9" descr="Bildresultat för svenska brukshundklubben logga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396875" y="304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9" name="AutoShape 11" descr="Bildresultat för svenska brukshundklubben logga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549275" y="457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159" name="Text Box 2"/>
          <p:cNvSpPr txBox="1">
            <a:spLocks noChangeArrowheads="1"/>
          </p:cNvSpPr>
          <p:nvPr/>
        </p:nvSpPr>
        <p:spPr bwMode="auto">
          <a:xfrm>
            <a:off x="2704375" y="355605"/>
            <a:ext cx="58903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sv-SE" sz="2800" i="1" dirty="0">
                <a:latin typeface="Comic Sans MS" panose="030F0702030302020204" pitchFamily="66" charset="0"/>
              </a:rPr>
              <a:t>   </a:t>
            </a:r>
            <a:r>
              <a:rPr lang="sv-SE" sz="2800" b="1" i="1" dirty="0" err="1">
                <a:latin typeface="Comic Sans MS" panose="030F0702030302020204" pitchFamily="66" charset="0"/>
              </a:rPr>
              <a:t>Bakluckeloppis</a:t>
            </a:r>
            <a:r>
              <a:rPr lang="sv-SE" sz="2800" b="1" i="1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sv-SE" sz="1800" b="1" i="1" dirty="0">
                <a:latin typeface="Comic Sans MS" panose="030F0702030302020204" pitchFamily="66" charset="0"/>
              </a:rPr>
              <a:t>på</a:t>
            </a:r>
          </a:p>
          <a:p>
            <a:pPr algn="ctr"/>
            <a:r>
              <a:rPr lang="sv-SE" sz="2400" b="1" i="1" dirty="0">
                <a:latin typeface="Comic Sans MS" panose="030F0702030302020204" pitchFamily="66" charset="0"/>
              </a:rPr>
              <a:t> Mariestads Brukshundklubb</a:t>
            </a:r>
            <a:endParaRPr lang="sv-SE" sz="1800" b="1" i="1" dirty="0">
              <a:latin typeface="Comic Sans MS" panose="030F0702030302020204" pitchFamily="66" charset="0"/>
            </a:endParaRPr>
          </a:p>
          <a:p>
            <a:pPr algn="ctr"/>
            <a:r>
              <a:rPr lang="sv-SE" sz="1800" i="1" dirty="0">
                <a:latin typeface="Comic Sans MS" panose="030F0702030302020204" pitchFamily="66" charset="0"/>
              </a:rPr>
              <a:t>torsdag den 16 </a:t>
            </a:r>
            <a:r>
              <a:rPr lang="sv-SE" sz="1800" i="1" dirty="0" err="1">
                <a:latin typeface="Comic Sans MS" panose="030F0702030302020204" pitchFamily="66" charset="0"/>
              </a:rPr>
              <a:t>sept</a:t>
            </a:r>
            <a:r>
              <a:rPr lang="sv-SE" sz="1800" i="1" dirty="0">
                <a:latin typeface="Comic Sans MS" panose="030F0702030302020204" pitchFamily="66" charset="0"/>
              </a:rPr>
              <a:t> Kl. 18.00</a:t>
            </a:r>
          </a:p>
        </p:txBody>
      </p:sp>
      <p:sp>
        <p:nvSpPr>
          <p:cNvPr id="115" name="Rektangel 114"/>
          <p:cNvSpPr/>
          <p:nvPr/>
        </p:nvSpPr>
        <p:spPr>
          <a:xfrm>
            <a:off x="2586993" y="1733028"/>
            <a:ext cx="5964098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i="1" dirty="0">
              <a:latin typeface="Comic Sans MS" panose="030F0702030302020204" pitchFamily="66" charset="0"/>
            </a:endParaRPr>
          </a:p>
          <a:p>
            <a:pPr algn="ctr"/>
            <a:r>
              <a:rPr lang="sv-SE" sz="1800" i="1" dirty="0">
                <a:latin typeface="Comic Sans MS" panose="030F0702030302020204" pitchFamily="66" charset="0"/>
              </a:rPr>
              <a:t>Har du något du inte behöver? </a:t>
            </a:r>
          </a:p>
          <a:p>
            <a:pPr algn="ctr"/>
            <a:r>
              <a:rPr lang="sv-SE" sz="1800" i="1" dirty="0">
                <a:latin typeface="Comic Sans MS" panose="030F0702030302020204" pitchFamily="66" charset="0"/>
              </a:rPr>
              <a:t>Eller behöver du något nytt? </a:t>
            </a:r>
          </a:p>
          <a:p>
            <a:pPr algn="ctr"/>
            <a:r>
              <a:rPr lang="sv-SE" sz="1800" b="1" i="1" dirty="0">
                <a:latin typeface="Comic Sans MS" panose="030F0702030302020204" pitchFamily="66" charset="0"/>
              </a:rPr>
              <a:t>Passa på att sälja eller fynda!!</a:t>
            </a:r>
          </a:p>
          <a:p>
            <a:pPr algn="ctr"/>
            <a:endParaRPr lang="sv-SE" sz="1800" i="1" dirty="0">
              <a:latin typeface="Comic Sans MS" panose="030F0702030302020204" pitchFamily="66" charset="0"/>
            </a:endParaRPr>
          </a:p>
          <a:p>
            <a:pPr algn="ctr"/>
            <a:r>
              <a:rPr lang="sv-SE" sz="1800" i="1" dirty="0">
                <a:latin typeface="Comic Sans MS" panose="030F0702030302020204" pitchFamily="66" charset="0"/>
              </a:rPr>
              <a:t>Medlemmar fäller upp sin lucka gratis!! Är du inte medlem betalar du 50 kr för att sälja. Anmälan </a:t>
            </a:r>
            <a:r>
              <a:rPr lang="sv-SE" sz="1800" i="1">
                <a:latin typeface="Comic Sans MS" panose="030F0702030302020204" pitchFamily="66" charset="0"/>
              </a:rPr>
              <a:t>på plats</a:t>
            </a:r>
            <a:r>
              <a:rPr lang="sv-SE" sz="1800" i="1" dirty="0">
                <a:latin typeface="Comic Sans MS" panose="030F0702030302020204" pitchFamily="66" charset="0"/>
              </a:rPr>
              <a:t>.</a:t>
            </a:r>
          </a:p>
          <a:p>
            <a:pPr algn="ctr"/>
            <a:endParaRPr lang="sv-SE" sz="1800" i="1" dirty="0">
              <a:latin typeface="Comic Sans MS" panose="030F0702030302020204" pitchFamily="66" charset="0"/>
            </a:endParaRPr>
          </a:p>
          <a:p>
            <a:pPr algn="ctr"/>
            <a:r>
              <a:rPr lang="sv-SE" i="1" dirty="0">
                <a:latin typeface="Comic Sans MS" panose="030F0702030302020204" pitchFamily="66" charset="0"/>
              </a:rPr>
              <a:t>Det kommer även finnas möjlighet att träna/testa Rallylydnad och få hjälp med enklare vardagslydnadsövningar</a:t>
            </a:r>
          </a:p>
          <a:p>
            <a:pPr algn="ctr"/>
            <a:endParaRPr lang="sv-SE" i="1" dirty="0">
              <a:latin typeface="Comic Sans MS" panose="030F0702030302020204" pitchFamily="66" charset="0"/>
            </a:endParaRPr>
          </a:p>
          <a:p>
            <a:pPr algn="ctr"/>
            <a:r>
              <a:rPr lang="sv-SE" i="1" dirty="0">
                <a:latin typeface="Comic Sans MS" panose="030F0702030302020204" pitchFamily="66" charset="0"/>
              </a:rPr>
              <a:t>Ingen föranmälan krävs</a:t>
            </a:r>
          </a:p>
          <a:p>
            <a:pPr algn="ctr"/>
            <a:endParaRPr lang="sv-SE" i="1" dirty="0">
              <a:latin typeface="Comic Sans MS" panose="030F0702030302020204" pitchFamily="66" charset="0"/>
            </a:endParaRPr>
          </a:p>
          <a:p>
            <a:endParaRPr lang="sv-SE" i="1" dirty="0">
              <a:latin typeface="Comic Sans MS" panose="030F0702030302020204" pitchFamily="66" charset="0"/>
            </a:endParaRPr>
          </a:p>
          <a:p>
            <a:pPr algn="ctr"/>
            <a:r>
              <a:rPr lang="sv-SE" sz="1600" b="1" i="1" dirty="0">
                <a:latin typeface="Comic Sans MS" panose="030F0702030302020204" pitchFamily="66" charset="0"/>
              </a:rPr>
              <a:t>Vi säljer grillad korv med bröd och enklare fika!</a:t>
            </a:r>
          </a:p>
          <a:p>
            <a:endParaRPr lang="sv-SE" i="1" dirty="0">
              <a:latin typeface="Comic Sans MS" panose="030F0702030302020204" pitchFamily="66" charset="0"/>
            </a:endParaRPr>
          </a:p>
          <a:p>
            <a:endParaRPr lang="sv-SE" i="1" dirty="0">
              <a:latin typeface="Comic Sans MS" panose="030F0702030302020204" pitchFamily="66" charset="0"/>
            </a:endParaRPr>
          </a:p>
          <a:p>
            <a:pPr algn="ctr"/>
            <a:r>
              <a:rPr lang="sv-SE" sz="2400" i="1" dirty="0">
                <a:latin typeface="Comic Sans MS" panose="030F0702030302020204" pitchFamily="66" charset="0"/>
              </a:rPr>
              <a:t>Välkomna!!</a:t>
            </a:r>
            <a:br>
              <a:rPr lang="sv-SE" i="1" dirty="0">
                <a:latin typeface="Comic Sans MS" panose="030F0702030302020204" pitchFamily="66" charset="0"/>
              </a:rPr>
            </a:br>
            <a:br>
              <a:rPr lang="sv-SE" sz="1200" i="1" dirty="0">
                <a:latin typeface="Comic Sans MS" panose="030F0702030302020204" pitchFamily="66" charset="0"/>
              </a:rPr>
            </a:br>
            <a:br>
              <a:rPr lang="sv-SE" sz="1200" i="1" dirty="0">
                <a:latin typeface="Comic Sans MS" panose="030F0702030302020204" pitchFamily="66" charset="0"/>
              </a:rPr>
            </a:br>
            <a:endParaRPr lang="sv-SE" sz="1200" i="1" dirty="0">
              <a:latin typeface="Comic Sans MS" panose="030F0702030302020204" pitchFamily="66" charset="0"/>
            </a:endParaRPr>
          </a:p>
          <a:p>
            <a:endParaRPr lang="sv-SE" sz="1200" i="1" dirty="0">
              <a:latin typeface="Comic Sans MS" panose="030F0702030302020204" pitchFamily="66" charset="0"/>
            </a:endParaRPr>
          </a:p>
          <a:p>
            <a:br>
              <a:rPr lang="sv-SE" sz="1200" i="1" dirty="0">
                <a:latin typeface="Comic Sans MS" panose="030F0702030302020204" pitchFamily="66" charset="0"/>
              </a:rPr>
            </a:br>
            <a:endParaRPr lang="sv-SE" sz="1200" i="1" dirty="0">
              <a:latin typeface="Comic Sans MS" panose="030F0702030302020204" pitchFamily="66" charset="0"/>
            </a:endParaRPr>
          </a:p>
          <a:p>
            <a:br>
              <a:rPr lang="sv-SE" sz="1200" i="1" dirty="0">
                <a:latin typeface="Comic Sans MS" panose="030F0702030302020204" pitchFamily="66" charset="0"/>
              </a:rPr>
            </a:br>
            <a:endParaRPr lang="sv-SE" sz="1200" i="1" dirty="0">
              <a:latin typeface="Comic Sans MS" panose="030F0702030302020204" pitchFamily="66" charset="0"/>
            </a:endParaRPr>
          </a:p>
          <a:p>
            <a:endParaRPr lang="sv-SE" i="1" dirty="0">
              <a:latin typeface="Comic Sans MS" panose="030F0702030302020204" pitchFamily="66" charset="0"/>
            </a:endParaRPr>
          </a:p>
          <a:p>
            <a:endParaRPr lang="sv-SE" i="1" dirty="0">
              <a:latin typeface="Comic Sans MS" panose="030F0702030302020204" pitchFamily="66" charset="0"/>
            </a:endParaRP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AB0B52A2-EB31-49E3-8ECC-8F64383A127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5149348"/>
            <a:ext cx="1038225" cy="1204595"/>
          </a:xfrm>
          <a:prstGeom prst="rect">
            <a:avLst/>
          </a:prstGeom>
          <a:noFill/>
        </p:spPr>
      </p:pic>
      <p:pic>
        <p:nvPicPr>
          <p:cNvPr id="3" name="Bildobjekt 2" descr="En bild som visar text, clipart&#10;&#10;Automatiskt genererad beskrivning">
            <a:extLst>
              <a:ext uri="{FF2B5EF4-FFF2-40B4-BE49-F238E27FC236}">
                <a16:creationId xmlns:a16="http://schemas.microsoft.com/office/drawing/2014/main" id="{03288D71-C28A-430F-BA0D-0899142BDC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55605"/>
            <a:ext cx="353568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7037"/>
      </p:ext>
    </p:extLst>
  </p:cSld>
  <p:clrMapOvr>
    <a:masterClrMapping/>
  </p:clrMapOvr>
</p:sld>
</file>

<file path=ppt/theme/theme1.xml><?xml version="1.0" encoding="utf-8"?>
<a:theme xmlns:a="http://schemas.openxmlformats.org/drawingml/2006/main" name="1_Anpassad formgivning">
  <a:themeElements>
    <a:clrScheme name="1_Anpassad 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npassad formgivning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Anpassad 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npassad 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npassad 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5040</TotalTime>
  <Words>88</Words>
  <Application>Microsoft Office PowerPoint</Application>
  <PresentationFormat>Bildspel på skärmen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1_Anpassad formgivning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Maud Steinrud</dc:creator>
  <cp:lastModifiedBy>Susanne Käll</cp:lastModifiedBy>
  <cp:revision>362</cp:revision>
  <cp:lastPrinted>2019-10-09T15:55:03Z</cp:lastPrinted>
  <dcterms:created xsi:type="dcterms:W3CDTF">2010-01-06T18:47:11Z</dcterms:created>
  <dcterms:modified xsi:type="dcterms:W3CDTF">2021-08-13T10:09:34Z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